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</p:sldIdLst>
  <p:sldSz cy="9144000" cx="6858000"/>
  <p:notesSz cx="6797675" cy="9926625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880">
          <p15:clr>
            <a:srgbClr val="000000"/>
          </p15:clr>
        </p15:guide>
        <p15:guide id="2" pos="2160">
          <p15:clr>
            <a:srgbClr val="000000"/>
          </p15:clr>
        </p15:guide>
      </p15:sldGuideLst>
    </p:ext>
    <p:ext uri="GoogleSlidesCustomDataVersion2">
      <go:slidesCustomData xmlns:go="http://customooxmlschemas.google.com/" r:id="rId7" roundtripDataSignature="AMtx7miy0E9yMpR+VfXHJMSHW4sGQsYuv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880" orient="horz"/>
        <p:guide pos="216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customschemas.google.com/relationships/presentationmetadata" Target="meta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33150" y="744475"/>
            <a:ext cx="4532000" cy="372247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79750" y="4715125"/>
            <a:ext cx="5438125" cy="446697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79750" y="4715125"/>
            <a:ext cx="5438125" cy="446697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33150" y="744475"/>
            <a:ext cx="4532000" cy="372247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apositiva de título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3"/>
          <p:cNvSpPr txBox="1"/>
          <p:nvPr>
            <p:ph type="ctrTitle"/>
          </p:nvPr>
        </p:nvSpPr>
        <p:spPr>
          <a:xfrm>
            <a:off x="514350" y="2840038"/>
            <a:ext cx="5829300" cy="19605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3"/>
          <p:cNvSpPr txBox="1"/>
          <p:nvPr>
            <p:ph idx="1" type="subTitle"/>
          </p:nvPr>
        </p:nvSpPr>
        <p:spPr>
          <a:xfrm>
            <a:off x="1028700" y="5181600"/>
            <a:ext cx="4800600" cy="2336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/>
            </a:lvl1pPr>
            <a:lvl2pPr lvl="1" algn="ctr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/>
            </a:lvl2pPr>
            <a:lvl3pPr lvl="2" algn="ctr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/>
            </a:lvl3pPr>
            <a:lvl4pPr lvl="3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4pPr>
            <a:lvl5pPr lvl="4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5pPr>
            <a:lvl6pPr lvl="5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6pPr>
            <a:lvl7pPr lvl="6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7pPr>
            <a:lvl8pPr lvl="7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8pPr>
            <a:lvl9pPr lvl="8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9pPr>
          </a:lstStyle>
          <a:p/>
        </p:txBody>
      </p:sp>
      <p:sp>
        <p:nvSpPr>
          <p:cNvPr id="14" name="Google Shape;14;p3"/>
          <p:cNvSpPr txBox="1"/>
          <p:nvPr>
            <p:ph idx="10" type="dt"/>
          </p:nvPr>
        </p:nvSpPr>
        <p:spPr>
          <a:xfrm>
            <a:off x="342900" y="8326437"/>
            <a:ext cx="1600200" cy="635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3"/>
          <p:cNvSpPr txBox="1"/>
          <p:nvPr>
            <p:ph idx="11" type="ftr"/>
          </p:nvPr>
        </p:nvSpPr>
        <p:spPr>
          <a:xfrm>
            <a:off x="2343150" y="8326437"/>
            <a:ext cx="2171700" cy="635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3"/>
          <p:cNvSpPr txBox="1"/>
          <p:nvPr>
            <p:ph idx="12" type="sldNum"/>
          </p:nvPr>
        </p:nvSpPr>
        <p:spPr>
          <a:xfrm>
            <a:off x="4914900" y="8326437"/>
            <a:ext cx="1600200" cy="635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ncabezado de sección" type="secHead">
  <p:cSld name="SECTION_HEADER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2"/>
          <p:cNvSpPr txBox="1"/>
          <p:nvPr>
            <p:ph type="title"/>
          </p:nvPr>
        </p:nvSpPr>
        <p:spPr>
          <a:xfrm>
            <a:off x="541338" y="5875338"/>
            <a:ext cx="5829300" cy="1816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sz="4000" cap="none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2"/>
          <p:cNvSpPr txBox="1"/>
          <p:nvPr>
            <p:ph idx="1" type="body"/>
          </p:nvPr>
        </p:nvSpPr>
        <p:spPr>
          <a:xfrm>
            <a:off x="541338" y="3875088"/>
            <a:ext cx="5829300" cy="20002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/>
            </a:lvl1pPr>
            <a:lvl2pPr indent="-2286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/>
            </a:lvl2pPr>
            <a:lvl3pPr indent="-228600" lvl="2" marL="1371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/>
            </a:lvl3pPr>
            <a:lvl4pPr indent="-228600" lvl="3" marL="18288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4pPr>
            <a:lvl5pPr indent="-228600" lvl="4" marL="22860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5pPr>
            <a:lvl6pPr indent="-228600" lvl="5" marL="27432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6pPr>
            <a:lvl7pPr indent="-228600" lvl="6" marL="32004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7pPr>
            <a:lvl8pPr indent="-228600" lvl="7" marL="3657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8pPr>
            <a:lvl9pPr indent="-228600" lvl="8" marL="41148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9pPr>
          </a:lstStyle>
          <a:p/>
        </p:txBody>
      </p:sp>
      <p:sp>
        <p:nvSpPr>
          <p:cNvPr id="71" name="Google Shape;71;p12"/>
          <p:cNvSpPr txBox="1"/>
          <p:nvPr>
            <p:ph idx="10" type="dt"/>
          </p:nvPr>
        </p:nvSpPr>
        <p:spPr>
          <a:xfrm>
            <a:off x="342900" y="8326437"/>
            <a:ext cx="1600200" cy="635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2"/>
          <p:cNvSpPr txBox="1"/>
          <p:nvPr>
            <p:ph idx="11" type="ftr"/>
          </p:nvPr>
        </p:nvSpPr>
        <p:spPr>
          <a:xfrm>
            <a:off x="2343150" y="8326437"/>
            <a:ext cx="2171700" cy="635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2"/>
          <p:cNvSpPr txBox="1"/>
          <p:nvPr>
            <p:ph idx="12" type="sldNum"/>
          </p:nvPr>
        </p:nvSpPr>
        <p:spPr>
          <a:xfrm>
            <a:off x="4914900" y="8326437"/>
            <a:ext cx="1600200" cy="635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y objetos" type="obj">
  <p:cSld name="OBJEC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3"/>
          <p:cNvSpPr txBox="1"/>
          <p:nvPr>
            <p:ph type="title"/>
          </p:nvPr>
        </p:nvSpPr>
        <p:spPr>
          <a:xfrm>
            <a:off x="342900" y="366712"/>
            <a:ext cx="6172200" cy="1524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3"/>
          <p:cNvSpPr txBox="1"/>
          <p:nvPr>
            <p:ph idx="1" type="body"/>
          </p:nvPr>
        </p:nvSpPr>
        <p:spPr>
          <a:xfrm>
            <a:off x="342900" y="2133600"/>
            <a:ext cx="6172200" cy="60340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/>
        </p:txBody>
      </p:sp>
      <p:sp>
        <p:nvSpPr>
          <p:cNvPr id="77" name="Google Shape;77;p13"/>
          <p:cNvSpPr txBox="1"/>
          <p:nvPr>
            <p:ph idx="10" type="dt"/>
          </p:nvPr>
        </p:nvSpPr>
        <p:spPr>
          <a:xfrm>
            <a:off x="342900" y="8326437"/>
            <a:ext cx="1600200" cy="635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3"/>
          <p:cNvSpPr txBox="1"/>
          <p:nvPr>
            <p:ph idx="11" type="ftr"/>
          </p:nvPr>
        </p:nvSpPr>
        <p:spPr>
          <a:xfrm>
            <a:off x="2343150" y="8326437"/>
            <a:ext cx="2171700" cy="635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3"/>
          <p:cNvSpPr txBox="1"/>
          <p:nvPr>
            <p:ph idx="12" type="sldNum"/>
          </p:nvPr>
        </p:nvSpPr>
        <p:spPr>
          <a:xfrm>
            <a:off x="4914900" y="8326437"/>
            <a:ext cx="1600200" cy="635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vertical y texto" type="vertTitleAndTx">
  <p:cSld name="VERTICAL_TITLE_AND_VERTICAL_TEX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4"/>
          <p:cNvSpPr txBox="1"/>
          <p:nvPr>
            <p:ph type="title"/>
          </p:nvPr>
        </p:nvSpPr>
        <p:spPr>
          <a:xfrm rot="5400000">
            <a:off x="1843088" y="3495675"/>
            <a:ext cx="7800975" cy="15430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" type="body"/>
          </p:nvPr>
        </p:nvSpPr>
        <p:spPr>
          <a:xfrm rot="5400000">
            <a:off x="-1319212" y="2028825"/>
            <a:ext cx="7800975" cy="44767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/>
        </p:txBody>
      </p:sp>
      <p:sp>
        <p:nvSpPr>
          <p:cNvPr id="20" name="Google Shape;20;p4"/>
          <p:cNvSpPr txBox="1"/>
          <p:nvPr>
            <p:ph idx="10" type="dt"/>
          </p:nvPr>
        </p:nvSpPr>
        <p:spPr>
          <a:xfrm>
            <a:off x="342900" y="8326437"/>
            <a:ext cx="1600200" cy="635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4"/>
          <p:cNvSpPr txBox="1"/>
          <p:nvPr>
            <p:ph idx="11" type="ftr"/>
          </p:nvPr>
        </p:nvSpPr>
        <p:spPr>
          <a:xfrm>
            <a:off x="2343150" y="8326437"/>
            <a:ext cx="2171700" cy="635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4"/>
          <p:cNvSpPr txBox="1"/>
          <p:nvPr>
            <p:ph idx="12" type="sldNum"/>
          </p:nvPr>
        </p:nvSpPr>
        <p:spPr>
          <a:xfrm>
            <a:off x="4914900" y="8326437"/>
            <a:ext cx="1600200" cy="635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y texto vertical" type="vertTx">
  <p:cSld name="VERTICAL_TEXT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5"/>
          <p:cNvSpPr txBox="1"/>
          <p:nvPr>
            <p:ph type="title"/>
          </p:nvPr>
        </p:nvSpPr>
        <p:spPr>
          <a:xfrm>
            <a:off x="342900" y="366712"/>
            <a:ext cx="6172200" cy="1524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5"/>
          <p:cNvSpPr txBox="1"/>
          <p:nvPr>
            <p:ph idx="1" type="body"/>
          </p:nvPr>
        </p:nvSpPr>
        <p:spPr>
          <a:xfrm rot="5400000">
            <a:off x="411957" y="2064543"/>
            <a:ext cx="6034087" cy="6172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/>
        </p:txBody>
      </p:sp>
      <p:sp>
        <p:nvSpPr>
          <p:cNvPr id="26" name="Google Shape;26;p5"/>
          <p:cNvSpPr txBox="1"/>
          <p:nvPr>
            <p:ph idx="10" type="dt"/>
          </p:nvPr>
        </p:nvSpPr>
        <p:spPr>
          <a:xfrm>
            <a:off x="342900" y="8326437"/>
            <a:ext cx="1600200" cy="635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5"/>
          <p:cNvSpPr txBox="1"/>
          <p:nvPr>
            <p:ph idx="11" type="ftr"/>
          </p:nvPr>
        </p:nvSpPr>
        <p:spPr>
          <a:xfrm>
            <a:off x="2343150" y="8326437"/>
            <a:ext cx="2171700" cy="635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5"/>
          <p:cNvSpPr txBox="1"/>
          <p:nvPr>
            <p:ph idx="12" type="sldNum"/>
          </p:nvPr>
        </p:nvSpPr>
        <p:spPr>
          <a:xfrm>
            <a:off x="4914900" y="8326437"/>
            <a:ext cx="1600200" cy="635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n con título" type="picTx">
  <p:cSld name="PICTURE_WITH_CAPTION_TEXT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6"/>
          <p:cNvSpPr txBox="1"/>
          <p:nvPr>
            <p:ph type="title"/>
          </p:nvPr>
        </p:nvSpPr>
        <p:spPr>
          <a:xfrm>
            <a:off x="1344613" y="6400800"/>
            <a:ext cx="4114800" cy="7556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sz="2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6"/>
          <p:cNvSpPr/>
          <p:nvPr>
            <p:ph idx="2" type="pic"/>
          </p:nvPr>
        </p:nvSpPr>
        <p:spPr>
          <a:xfrm>
            <a:off x="1344613" y="817563"/>
            <a:ext cx="4114800" cy="5486400"/>
          </a:xfrm>
          <a:prstGeom prst="rect">
            <a:avLst/>
          </a:prstGeom>
          <a:noFill/>
          <a:ln>
            <a:noFill/>
          </a:ln>
        </p:spPr>
      </p:sp>
      <p:sp>
        <p:nvSpPr>
          <p:cNvPr id="32" name="Google Shape;32;p6"/>
          <p:cNvSpPr txBox="1"/>
          <p:nvPr>
            <p:ph idx="1" type="body"/>
          </p:nvPr>
        </p:nvSpPr>
        <p:spPr>
          <a:xfrm>
            <a:off x="1344613" y="7156450"/>
            <a:ext cx="4114800" cy="10731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1pPr>
            <a:lvl2pPr indent="-228600" lvl="1" marL="9144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/>
            </a:lvl2pPr>
            <a:lvl3pPr indent="-228600" lvl="2" marL="1371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/>
            </a:lvl3pPr>
            <a:lvl4pPr indent="-228600" lvl="3" marL="18288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4pPr>
            <a:lvl5pPr indent="-228600" lvl="4" marL="22860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5pPr>
            <a:lvl6pPr indent="-228600" lvl="5" marL="27432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6pPr>
            <a:lvl7pPr indent="-228600" lvl="6" marL="32004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7pPr>
            <a:lvl8pPr indent="-228600" lvl="7" marL="3657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8pPr>
            <a:lvl9pPr indent="-228600" lvl="8" marL="41148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9pPr>
          </a:lstStyle>
          <a:p/>
        </p:txBody>
      </p:sp>
      <p:sp>
        <p:nvSpPr>
          <p:cNvPr id="33" name="Google Shape;33;p6"/>
          <p:cNvSpPr txBox="1"/>
          <p:nvPr>
            <p:ph idx="10" type="dt"/>
          </p:nvPr>
        </p:nvSpPr>
        <p:spPr>
          <a:xfrm>
            <a:off x="342900" y="8326437"/>
            <a:ext cx="1600200" cy="635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6"/>
          <p:cNvSpPr txBox="1"/>
          <p:nvPr>
            <p:ph idx="11" type="ftr"/>
          </p:nvPr>
        </p:nvSpPr>
        <p:spPr>
          <a:xfrm>
            <a:off x="2343150" y="8326437"/>
            <a:ext cx="2171700" cy="635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6"/>
          <p:cNvSpPr txBox="1"/>
          <p:nvPr>
            <p:ph idx="12" type="sldNum"/>
          </p:nvPr>
        </p:nvSpPr>
        <p:spPr>
          <a:xfrm>
            <a:off x="4914900" y="8326437"/>
            <a:ext cx="1600200" cy="635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ido con título" type="objTx">
  <p:cSld name="OBJECT_WITH_CAPTION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7"/>
          <p:cNvSpPr txBox="1"/>
          <p:nvPr>
            <p:ph type="title"/>
          </p:nvPr>
        </p:nvSpPr>
        <p:spPr>
          <a:xfrm>
            <a:off x="342900" y="363538"/>
            <a:ext cx="2255838" cy="15494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sz="2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7"/>
          <p:cNvSpPr txBox="1"/>
          <p:nvPr>
            <p:ph idx="1" type="body"/>
          </p:nvPr>
        </p:nvSpPr>
        <p:spPr>
          <a:xfrm>
            <a:off x="2681288" y="363538"/>
            <a:ext cx="3833812" cy="78041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/>
            </a:lvl1pPr>
            <a:lvl2pPr indent="-406400" lvl="1" marL="914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/>
            </a:lvl2pPr>
            <a:lvl3pPr indent="-381000" lvl="2" marL="1371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/>
            </a:lvl3pPr>
            <a:lvl4pPr indent="-355600" lvl="3" marL="18288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/>
            </a:lvl4pPr>
            <a:lvl5pPr indent="-355600" lvl="4" marL="22860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/>
            </a:lvl5pPr>
            <a:lvl6pPr indent="-355600" lvl="5" marL="27432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/>
            </a:lvl6pPr>
            <a:lvl7pPr indent="-355600" lvl="6" marL="3200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/>
            </a:lvl7pPr>
            <a:lvl8pPr indent="-355600" lvl="7" marL="3657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/>
            </a:lvl8pPr>
            <a:lvl9pPr indent="-355600" lvl="8" marL="41148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/>
            </a:lvl9pPr>
          </a:lstStyle>
          <a:p/>
        </p:txBody>
      </p:sp>
      <p:sp>
        <p:nvSpPr>
          <p:cNvPr id="39" name="Google Shape;39;p7"/>
          <p:cNvSpPr txBox="1"/>
          <p:nvPr>
            <p:ph idx="2" type="body"/>
          </p:nvPr>
        </p:nvSpPr>
        <p:spPr>
          <a:xfrm>
            <a:off x="342900" y="1912938"/>
            <a:ext cx="2255838" cy="62547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1pPr>
            <a:lvl2pPr indent="-228600" lvl="1" marL="9144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/>
            </a:lvl2pPr>
            <a:lvl3pPr indent="-228600" lvl="2" marL="1371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/>
            </a:lvl3pPr>
            <a:lvl4pPr indent="-228600" lvl="3" marL="18288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4pPr>
            <a:lvl5pPr indent="-228600" lvl="4" marL="22860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5pPr>
            <a:lvl6pPr indent="-228600" lvl="5" marL="27432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6pPr>
            <a:lvl7pPr indent="-228600" lvl="6" marL="32004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7pPr>
            <a:lvl8pPr indent="-228600" lvl="7" marL="3657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8pPr>
            <a:lvl9pPr indent="-228600" lvl="8" marL="41148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9pPr>
          </a:lstStyle>
          <a:p/>
        </p:txBody>
      </p:sp>
      <p:sp>
        <p:nvSpPr>
          <p:cNvPr id="40" name="Google Shape;40;p7"/>
          <p:cNvSpPr txBox="1"/>
          <p:nvPr>
            <p:ph idx="10" type="dt"/>
          </p:nvPr>
        </p:nvSpPr>
        <p:spPr>
          <a:xfrm>
            <a:off x="342900" y="8326437"/>
            <a:ext cx="1600200" cy="635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1" name="Google Shape;41;p7"/>
          <p:cNvSpPr txBox="1"/>
          <p:nvPr>
            <p:ph idx="11" type="ftr"/>
          </p:nvPr>
        </p:nvSpPr>
        <p:spPr>
          <a:xfrm>
            <a:off x="2343150" y="8326437"/>
            <a:ext cx="2171700" cy="635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7"/>
          <p:cNvSpPr txBox="1"/>
          <p:nvPr>
            <p:ph idx="12" type="sldNum"/>
          </p:nvPr>
        </p:nvSpPr>
        <p:spPr>
          <a:xfrm>
            <a:off x="4914900" y="8326437"/>
            <a:ext cx="1600200" cy="635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n blanco" type="blank">
  <p:cSld name="BLANK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8"/>
          <p:cNvSpPr txBox="1"/>
          <p:nvPr>
            <p:ph idx="10" type="dt"/>
          </p:nvPr>
        </p:nvSpPr>
        <p:spPr>
          <a:xfrm>
            <a:off x="342900" y="8326437"/>
            <a:ext cx="1600200" cy="635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5" name="Google Shape;45;p8"/>
          <p:cNvSpPr txBox="1"/>
          <p:nvPr>
            <p:ph idx="11" type="ftr"/>
          </p:nvPr>
        </p:nvSpPr>
        <p:spPr>
          <a:xfrm>
            <a:off x="2343150" y="8326437"/>
            <a:ext cx="2171700" cy="635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6" name="Google Shape;46;p8"/>
          <p:cNvSpPr txBox="1"/>
          <p:nvPr>
            <p:ph idx="12" type="sldNum"/>
          </p:nvPr>
        </p:nvSpPr>
        <p:spPr>
          <a:xfrm>
            <a:off x="4914900" y="8326437"/>
            <a:ext cx="1600200" cy="635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ólo el título" type="titleOnly">
  <p:cSld name="TITLE_ONLY">
    <p:spTree>
      <p:nvGrpSpPr>
        <p:cNvPr id="47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9"/>
          <p:cNvSpPr txBox="1"/>
          <p:nvPr>
            <p:ph type="title"/>
          </p:nvPr>
        </p:nvSpPr>
        <p:spPr>
          <a:xfrm>
            <a:off x="342900" y="366712"/>
            <a:ext cx="6172200" cy="1524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9"/>
          <p:cNvSpPr txBox="1"/>
          <p:nvPr>
            <p:ph idx="10" type="dt"/>
          </p:nvPr>
        </p:nvSpPr>
        <p:spPr>
          <a:xfrm>
            <a:off x="342900" y="8326437"/>
            <a:ext cx="1600200" cy="635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0" name="Google Shape;50;p9"/>
          <p:cNvSpPr txBox="1"/>
          <p:nvPr>
            <p:ph idx="11" type="ftr"/>
          </p:nvPr>
        </p:nvSpPr>
        <p:spPr>
          <a:xfrm>
            <a:off x="2343150" y="8326437"/>
            <a:ext cx="2171700" cy="635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9"/>
          <p:cNvSpPr txBox="1"/>
          <p:nvPr>
            <p:ph idx="12" type="sldNum"/>
          </p:nvPr>
        </p:nvSpPr>
        <p:spPr>
          <a:xfrm>
            <a:off x="4914900" y="8326437"/>
            <a:ext cx="1600200" cy="635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ación" type="twoTxTwoObj">
  <p:cSld name="TWO_OBJECTS_WITH_TEXT"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0"/>
          <p:cNvSpPr txBox="1"/>
          <p:nvPr>
            <p:ph type="title"/>
          </p:nvPr>
        </p:nvSpPr>
        <p:spPr>
          <a:xfrm>
            <a:off x="342900" y="366712"/>
            <a:ext cx="6172200" cy="1524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4" name="Google Shape;54;p10"/>
          <p:cNvSpPr txBox="1"/>
          <p:nvPr>
            <p:ph idx="1" type="body"/>
          </p:nvPr>
        </p:nvSpPr>
        <p:spPr>
          <a:xfrm>
            <a:off x="342900" y="2046288"/>
            <a:ext cx="3030538" cy="85407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1" sz="2400"/>
            </a:lvl1pPr>
            <a:lvl2pPr indent="-22860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sz="2000"/>
            </a:lvl2pPr>
            <a:lvl3pPr indent="-2286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sz="1800"/>
            </a:lvl3pPr>
            <a:lvl4pPr indent="-228600" lvl="3" marL="1828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sz="1600"/>
            </a:lvl4pPr>
            <a:lvl5pPr indent="-228600" lvl="4" marL="22860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sz="1600"/>
            </a:lvl5pPr>
            <a:lvl6pPr indent="-228600" lvl="5" marL="2743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sz="1600"/>
            </a:lvl6pPr>
            <a:lvl7pPr indent="-228600" lvl="6" marL="32004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sz="1600"/>
            </a:lvl7pPr>
            <a:lvl8pPr indent="-228600" lvl="7" marL="3657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sz="1600"/>
            </a:lvl8pPr>
            <a:lvl9pPr indent="-228600" lvl="8" marL="4114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sz="1600"/>
            </a:lvl9pPr>
          </a:lstStyle>
          <a:p/>
        </p:txBody>
      </p:sp>
      <p:sp>
        <p:nvSpPr>
          <p:cNvPr id="55" name="Google Shape;55;p10"/>
          <p:cNvSpPr txBox="1"/>
          <p:nvPr>
            <p:ph idx="2" type="body"/>
          </p:nvPr>
        </p:nvSpPr>
        <p:spPr>
          <a:xfrm>
            <a:off x="342900" y="2900363"/>
            <a:ext cx="3030538" cy="52673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/>
            </a:lvl1pPr>
            <a:lvl2pPr indent="-35560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/>
            </a:lvl3pPr>
            <a:lvl4pPr indent="-330200" lvl="3" marL="1828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sz="1600"/>
            </a:lvl4pPr>
            <a:lvl5pPr indent="-330200" lvl="4" marL="22860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5pPr>
            <a:lvl6pPr indent="-330200" lvl="5" marL="2743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6pPr>
            <a:lvl7pPr indent="-330200" lvl="6" marL="32004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7pPr>
            <a:lvl8pPr indent="-330200" lvl="7" marL="3657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8pPr>
            <a:lvl9pPr indent="-330200" lvl="8" marL="4114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9pPr>
          </a:lstStyle>
          <a:p/>
        </p:txBody>
      </p:sp>
      <p:sp>
        <p:nvSpPr>
          <p:cNvPr id="56" name="Google Shape;56;p10"/>
          <p:cNvSpPr txBox="1"/>
          <p:nvPr>
            <p:ph idx="3" type="body"/>
          </p:nvPr>
        </p:nvSpPr>
        <p:spPr>
          <a:xfrm>
            <a:off x="3484563" y="2046288"/>
            <a:ext cx="3030537" cy="85407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1" sz="2400"/>
            </a:lvl1pPr>
            <a:lvl2pPr indent="-22860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sz="2000"/>
            </a:lvl2pPr>
            <a:lvl3pPr indent="-2286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sz="1800"/>
            </a:lvl3pPr>
            <a:lvl4pPr indent="-228600" lvl="3" marL="1828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sz="1600"/>
            </a:lvl4pPr>
            <a:lvl5pPr indent="-228600" lvl="4" marL="22860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sz="1600"/>
            </a:lvl5pPr>
            <a:lvl6pPr indent="-228600" lvl="5" marL="2743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sz="1600"/>
            </a:lvl6pPr>
            <a:lvl7pPr indent="-228600" lvl="6" marL="32004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sz="1600"/>
            </a:lvl7pPr>
            <a:lvl8pPr indent="-228600" lvl="7" marL="3657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sz="1600"/>
            </a:lvl8pPr>
            <a:lvl9pPr indent="-228600" lvl="8" marL="4114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sz="1600"/>
            </a:lvl9pPr>
          </a:lstStyle>
          <a:p/>
        </p:txBody>
      </p:sp>
      <p:sp>
        <p:nvSpPr>
          <p:cNvPr id="57" name="Google Shape;57;p10"/>
          <p:cNvSpPr txBox="1"/>
          <p:nvPr>
            <p:ph idx="4" type="body"/>
          </p:nvPr>
        </p:nvSpPr>
        <p:spPr>
          <a:xfrm>
            <a:off x="3484563" y="2900363"/>
            <a:ext cx="3030537" cy="52673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/>
            </a:lvl1pPr>
            <a:lvl2pPr indent="-35560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/>
            </a:lvl3pPr>
            <a:lvl4pPr indent="-330200" lvl="3" marL="1828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sz="1600"/>
            </a:lvl4pPr>
            <a:lvl5pPr indent="-330200" lvl="4" marL="22860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5pPr>
            <a:lvl6pPr indent="-330200" lvl="5" marL="2743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6pPr>
            <a:lvl7pPr indent="-330200" lvl="6" marL="32004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7pPr>
            <a:lvl8pPr indent="-330200" lvl="7" marL="3657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8pPr>
            <a:lvl9pPr indent="-330200" lvl="8" marL="4114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9pPr>
          </a:lstStyle>
          <a:p/>
        </p:txBody>
      </p:sp>
      <p:sp>
        <p:nvSpPr>
          <p:cNvPr id="58" name="Google Shape;58;p10"/>
          <p:cNvSpPr txBox="1"/>
          <p:nvPr>
            <p:ph idx="10" type="dt"/>
          </p:nvPr>
        </p:nvSpPr>
        <p:spPr>
          <a:xfrm>
            <a:off x="342900" y="8326437"/>
            <a:ext cx="1600200" cy="635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0"/>
          <p:cNvSpPr txBox="1"/>
          <p:nvPr>
            <p:ph idx="11" type="ftr"/>
          </p:nvPr>
        </p:nvSpPr>
        <p:spPr>
          <a:xfrm>
            <a:off x="2343150" y="8326437"/>
            <a:ext cx="2171700" cy="635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0"/>
          <p:cNvSpPr txBox="1"/>
          <p:nvPr>
            <p:ph idx="12" type="sldNum"/>
          </p:nvPr>
        </p:nvSpPr>
        <p:spPr>
          <a:xfrm>
            <a:off x="4914900" y="8326437"/>
            <a:ext cx="1600200" cy="635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os objetos" type="twoObj">
  <p:cSld name="TWO_OBJECTS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1"/>
          <p:cNvSpPr txBox="1"/>
          <p:nvPr>
            <p:ph type="title"/>
          </p:nvPr>
        </p:nvSpPr>
        <p:spPr>
          <a:xfrm>
            <a:off x="342900" y="366712"/>
            <a:ext cx="6172200" cy="1524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1"/>
          <p:cNvSpPr txBox="1"/>
          <p:nvPr>
            <p:ph idx="1" type="body"/>
          </p:nvPr>
        </p:nvSpPr>
        <p:spPr>
          <a:xfrm>
            <a:off x="342900" y="2133600"/>
            <a:ext cx="3009900" cy="60340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/>
            </a:lvl1pPr>
            <a:lvl2pPr indent="-381000" lvl="1" marL="9144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  <a:defRPr sz="2400"/>
            </a:lvl2pPr>
            <a:lvl3pPr indent="-355600" lvl="2" marL="1371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sz="1800"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9pPr>
          </a:lstStyle>
          <a:p/>
        </p:txBody>
      </p:sp>
      <p:sp>
        <p:nvSpPr>
          <p:cNvPr id="64" name="Google Shape;64;p11"/>
          <p:cNvSpPr txBox="1"/>
          <p:nvPr>
            <p:ph idx="2" type="body"/>
          </p:nvPr>
        </p:nvSpPr>
        <p:spPr>
          <a:xfrm>
            <a:off x="3505200" y="2133600"/>
            <a:ext cx="3009900" cy="60340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/>
            </a:lvl1pPr>
            <a:lvl2pPr indent="-381000" lvl="1" marL="9144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  <a:defRPr sz="2400"/>
            </a:lvl2pPr>
            <a:lvl3pPr indent="-355600" lvl="2" marL="1371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sz="1800"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9pPr>
          </a:lstStyle>
          <a:p/>
        </p:txBody>
      </p:sp>
      <p:sp>
        <p:nvSpPr>
          <p:cNvPr id="65" name="Google Shape;65;p11"/>
          <p:cNvSpPr txBox="1"/>
          <p:nvPr>
            <p:ph idx="10" type="dt"/>
          </p:nvPr>
        </p:nvSpPr>
        <p:spPr>
          <a:xfrm>
            <a:off x="342900" y="8326437"/>
            <a:ext cx="1600200" cy="635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1"/>
          <p:cNvSpPr txBox="1"/>
          <p:nvPr>
            <p:ph idx="11" type="ftr"/>
          </p:nvPr>
        </p:nvSpPr>
        <p:spPr>
          <a:xfrm>
            <a:off x="2343150" y="8326437"/>
            <a:ext cx="2171700" cy="635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1"/>
          <p:cNvSpPr txBox="1"/>
          <p:nvPr>
            <p:ph idx="12" type="sldNum"/>
          </p:nvPr>
        </p:nvSpPr>
        <p:spPr>
          <a:xfrm>
            <a:off x="4914900" y="8326437"/>
            <a:ext cx="1600200" cy="635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"/>
          <p:cNvSpPr txBox="1"/>
          <p:nvPr>
            <p:ph type="title"/>
          </p:nvPr>
        </p:nvSpPr>
        <p:spPr>
          <a:xfrm>
            <a:off x="342900" y="366712"/>
            <a:ext cx="6172200" cy="1524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p2"/>
          <p:cNvSpPr txBox="1"/>
          <p:nvPr>
            <p:ph idx="1" type="body"/>
          </p:nvPr>
        </p:nvSpPr>
        <p:spPr>
          <a:xfrm>
            <a:off x="342900" y="2133600"/>
            <a:ext cx="6172200" cy="60340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406400" lvl="1" marL="9144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81000" lvl="2" marL="13716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55600" lvl="3" marL="1828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55600" lvl="4" marL="2286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p2"/>
          <p:cNvSpPr txBox="1"/>
          <p:nvPr>
            <p:ph idx="10" type="dt"/>
          </p:nvPr>
        </p:nvSpPr>
        <p:spPr>
          <a:xfrm>
            <a:off x="342900" y="8326437"/>
            <a:ext cx="1600200" cy="635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9" name="Google Shape;9;p2"/>
          <p:cNvSpPr txBox="1"/>
          <p:nvPr>
            <p:ph idx="11" type="ftr"/>
          </p:nvPr>
        </p:nvSpPr>
        <p:spPr>
          <a:xfrm>
            <a:off x="2343150" y="8326437"/>
            <a:ext cx="2171700" cy="635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0" name="Google Shape;10;p2"/>
          <p:cNvSpPr txBox="1"/>
          <p:nvPr>
            <p:ph idx="12" type="sldNum"/>
          </p:nvPr>
        </p:nvSpPr>
        <p:spPr>
          <a:xfrm>
            <a:off x="4914900" y="8326437"/>
            <a:ext cx="1600200" cy="635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>
              <a:solidFill>
                <a:srgbClr val="000000"/>
              </a:solidFill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4" name="Google Shape;84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889125" y="8702737"/>
            <a:ext cx="3005138" cy="722312"/>
          </a:xfrm>
          <a:prstGeom prst="rect">
            <a:avLst/>
          </a:prstGeom>
          <a:noFill/>
          <a:ln>
            <a:noFill/>
          </a:ln>
        </p:spPr>
      </p:pic>
      <p:pic>
        <p:nvPicPr>
          <p:cNvPr id="85" name="Google Shape;85;p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9525" y="8702737"/>
            <a:ext cx="1879600" cy="722312"/>
          </a:xfrm>
          <a:prstGeom prst="rect">
            <a:avLst/>
          </a:prstGeom>
          <a:noFill/>
          <a:ln>
            <a:noFill/>
          </a:ln>
        </p:spPr>
      </p:pic>
      <p:pic>
        <p:nvPicPr>
          <p:cNvPr id="86" name="Google Shape;86;p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4724400" y="8702737"/>
            <a:ext cx="2133600" cy="722312"/>
          </a:xfrm>
          <a:prstGeom prst="rect">
            <a:avLst/>
          </a:prstGeom>
          <a:noFill/>
          <a:ln>
            <a:noFill/>
          </a:ln>
        </p:spPr>
      </p:pic>
      <p:pic>
        <p:nvPicPr>
          <p:cNvPr id="87" name="Google Shape;87;p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0" y="-11112"/>
            <a:ext cx="6877050" cy="1270000"/>
          </a:xfrm>
          <a:prstGeom prst="rect">
            <a:avLst/>
          </a:prstGeom>
          <a:noFill/>
          <a:ln>
            <a:noFill/>
          </a:ln>
        </p:spPr>
      </p:pic>
      <p:sp>
        <p:nvSpPr>
          <p:cNvPr id="88" name="Google Shape;88;p1"/>
          <p:cNvSpPr txBox="1"/>
          <p:nvPr/>
        </p:nvSpPr>
        <p:spPr>
          <a:xfrm>
            <a:off x="0" y="0"/>
            <a:ext cx="6858000" cy="16748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None/>
            </a:pPr>
            <a:r>
              <a:t/>
            </a:r>
            <a:endParaRPr b="1" i="0" sz="17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34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None/>
            </a:pPr>
            <a:r>
              <a:rPr b="1" i="0" lang="en-US" sz="17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EL JEFE DE GOBIERNO</a:t>
            </a:r>
            <a:endParaRPr b="0" i="0" sz="17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34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None/>
            </a:pPr>
            <a:r>
              <a:rPr b="1" i="0" lang="en-US" sz="17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DE LA CIUDAD AUTÓNOMA DE BUENOS AIRES</a:t>
            </a:r>
            <a:endParaRPr b="0" i="0" sz="17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None/>
            </a:pPr>
            <a:r>
              <a:rPr b="1" i="0" lang="en-US" sz="17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CONVOCA A AUDIENCIA PÚBLICA</a:t>
            </a:r>
            <a:endParaRPr b="1" i="0" sz="1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b="1" i="0" lang="en-US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</a:t>
            </a:r>
            <a:endParaRPr b="1" i="1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1" i="1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9" name="Google Shape;89;p1"/>
          <p:cNvSpPr txBox="1"/>
          <p:nvPr/>
        </p:nvSpPr>
        <p:spPr>
          <a:xfrm>
            <a:off x="9525" y="1201725"/>
            <a:ext cx="6876900" cy="7359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b="1" lang="en-US" sz="1300">
                <a:solidFill>
                  <a:schemeClr val="dk1"/>
                </a:solidFill>
              </a:rPr>
              <a:t>Decreto Nº 302-GCABA-AJG-2023, Expediente N° 35860433-GCABA-SBASE/23</a:t>
            </a:r>
            <a:r>
              <a:rPr b="1" i="0" lang="en-US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b="1" i="1" sz="1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i="0" lang="en-US" sz="15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OBJETO</a:t>
            </a:r>
            <a:r>
              <a:rPr b="1" i="0" lang="en-US" sz="1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:</a:t>
            </a:r>
            <a:r>
              <a:rPr b="0" i="0" lang="en-US" sz="1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500">
                <a:solidFill>
                  <a:schemeClr val="dk1"/>
                </a:solidFill>
              </a:rPr>
              <a:t>Tratamiento a la tarifa técnica y modificación del cuadro tarifario para la explotación del Servicio Subte</a:t>
            </a:r>
            <a:endParaRPr sz="1500">
              <a:solidFill>
                <a:schemeClr val="dk1"/>
              </a:solidFill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0" i="0" sz="15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i="0" lang="en-US" sz="15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FECHA Y HORA</a:t>
            </a:r>
            <a:r>
              <a:rPr b="1" i="0" lang="en-US" sz="1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: </a:t>
            </a:r>
            <a:r>
              <a:rPr b="0" i="0" lang="en-US" sz="1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Lunes 4 de diciembre de 2023, a partir de las 1</a:t>
            </a:r>
            <a:r>
              <a:rPr lang="en-US" sz="1500">
                <a:solidFill>
                  <a:schemeClr val="dk1"/>
                </a:solidFill>
              </a:rPr>
              <a:t>5</a:t>
            </a:r>
            <a:r>
              <a:rPr b="0" i="0" lang="en-US" sz="1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:00 horas</a:t>
            </a:r>
            <a:endParaRPr b="0" i="0" sz="16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i="0" lang="en-US" sz="15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LUGAR</a:t>
            </a:r>
            <a:r>
              <a:rPr b="1" i="0" lang="en-US" sz="1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:</a:t>
            </a:r>
            <a:r>
              <a:rPr b="0" i="0" lang="en-US" sz="1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La Audiencia Pública, se desarrollará bajo la modalidad virtual. Se realizará a través de la plataforma telemática Zoom App (acceso para oradores inscriptos) y la plataforma Youtube: Canal Audiencias Públicas GCBA https://www.youtube.com/@audienciaspublicasgcba892 - (no inscriptos y público en general).</a:t>
            </a:r>
            <a:endParaRPr b="0" i="0" sz="15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0" i="0" sz="15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0" i="0" lang="en-US" sz="1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Aquellos participantes que se hayan inscripto telefónicamente por no contar con acceso a medios virtuales podrán asistir presencialmente a la Sede Comunal 1, sita en las calles Humberto 1° 250 / Balcarce 1110, de esta Ciudad Autónoma de Buenos Aires, donde se dispondrá una terminal telemática para realizar su exposición.</a:t>
            </a:r>
            <a:endParaRPr b="0" i="0" sz="15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0" i="0" sz="15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381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i="0" lang="en-US" sz="15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INSCRIPCIÓN Y CONSULTA DEL EXPEDIENTE:</a:t>
            </a:r>
            <a:r>
              <a:rPr b="0" i="0" lang="en-US" sz="1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Organismo de Implementación de Audiencias Públicas dependiente de la Subsecretaría de Gestión Comunal de la Secretaría de Atención Ciudadana y Gestión Comunal, e-mail: audienciaspublicas@buenosaires.gob.ar - o al teléfono: 1153268471 para aquellos que no cuenten con acceso a medios virtuales, desde el lunes 6 hasta el martes 28 de noviembre de 2023 inclusive, en el horario de 11 a 16 horas.</a:t>
            </a:r>
            <a:endParaRPr b="0" i="0" sz="16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0" i="0" sz="16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i="0" lang="en-US" sz="15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AUTORIDADES</a:t>
            </a:r>
            <a:r>
              <a:rPr b="1" i="0" lang="en-US" sz="1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:</a:t>
            </a:r>
            <a:r>
              <a:rPr b="0" i="0" lang="en-US" sz="1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Presidida por el Sr. Presidente del Ente Único Regulador de Servicios Públicos de la Ciudad Autónoma de Buenos Aires. La coordinación estará a cargo del Organismo de Implementación de Audiencias Públicas.</a:t>
            </a:r>
            <a:endParaRPr b="0" i="0" sz="16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just">
              <a:lnSpc>
                <a:spcPct val="107916"/>
              </a:lnSpc>
              <a:spcBef>
                <a:spcPts val="0"/>
              </a:spcBef>
              <a:spcAft>
                <a:spcPts val="800"/>
              </a:spcAft>
              <a:buClr>
                <a:schemeClr val="dk1"/>
              </a:buClr>
              <a:buSzPts val="1100"/>
              <a:buFont typeface="Arial"/>
              <a:buNone/>
            </a:pPr>
            <a:br>
              <a:rPr b="0" i="0" lang="en-US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b="1" i="0" lang="en-US" sz="15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PROCEDIMIENTO APLICABLE</a:t>
            </a:r>
            <a:r>
              <a:rPr b="1" i="0" lang="en-US" sz="1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:</a:t>
            </a:r>
            <a:r>
              <a:rPr b="0" i="0" lang="en-US" sz="1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Ley N° 6 y sus modificatorias y Ley N° 210. </a:t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2010-01-29T17:22:22Z</dcterms:created>
</cp:coreProperties>
</file>